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13CEA-0A27-4A23-8668-AA135AE7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3B675E-E85A-41CC-A0F8-3116C46CB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5396F7-6D39-4332-935B-BBC6D0D1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AA106C-0566-456D-85F5-655C29D4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556A58-C7A4-42D6-83B3-D8745FA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3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D8AC5-BB07-4E85-B595-51E80246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3B9025-15E1-42C2-B8DC-D4D98790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241501-3520-454A-822C-56A49D97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44CE51-ADFA-41D2-8A0D-88068630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70CDB-D884-4CC7-8EBF-0C85C4B6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00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3D7B70-B88E-43DB-98BE-DCAB3BF09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46C3D6-F60F-4A04-951F-F23FC62D4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E66E07-5B25-4C5E-84E3-C8A232D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B1548-00D6-4626-9210-33E6B0D1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86AB51-7EB7-4B31-B684-3100B0C1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5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817B91-1361-4923-8116-0BBD6B41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8C8028-5AC9-4DA2-A1B1-E4D9B6095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12486E-3AFC-49DA-8A1F-EB290168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8D533A-C50C-4FFD-912C-D2B38B68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AFD9ED-FA84-4ECA-87C0-40D6FAC7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35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1C1058-1569-41CE-B22A-782AF482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52FF41-E1F5-4337-81B7-4E4C81D7B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0B66A7-53C3-490A-B093-87D5D63F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39215-2F73-4F27-A769-92FFD7B3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6B11AC-87A1-48DF-9897-B44DA4A0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44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11E39-6891-4705-9E4B-3231D17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18D02B-7EF5-4217-BF2F-A860FC61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C9100F-8B5B-4752-B4EF-72B70128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40DFD6-54AB-4A83-BBE7-B7DA454C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83508E-DBF5-4D6C-A25E-A391292E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7D34ED-CA60-441D-8A26-0442120B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3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9D1CAE-EB81-4609-AA33-A6CC27C8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640BB3-D587-4C01-B06C-E16A44CB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32E2A9-48F7-4F11-834E-66DBAB82E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5DE51D-F048-44EE-8691-B3D0A4686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2317FB-786F-4C35-87D8-2988221CA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52EFD8-6B59-45B0-BFF6-3F319C4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915259-2EAD-4143-AA99-A8E96227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6EC970-302B-4F4D-A235-EE633498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4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A4977-5965-4628-93D8-930EB11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D7C480-26E7-42C8-A680-B8028634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10B4F5-8128-4F5F-8DCE-2C7DB6D6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9B5D16-EB2F-40E8-BA5E-1603182C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36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056519-A089-44C1-87B8-B4301447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B1C0F6-5669-4D11-9645-C9958CF2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578AB5-A38A-4AEE-8A1F-14CF1F06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98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5F7336-6AC6-4333-8C15-4AAD4AE9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8FB6A-EA36-4EE1-AE62-AAD2896B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B79C2A-B404-4806-9AA7-35D8A0083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92A555-E72B-4D0E-9598-B1512291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99A4E9-B0D7-429C-A8E7-FCC9332E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65A6CF-FD70-4086-9B0C-9CC5EF2B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7A771-BC66-4B07-9595-799B26DA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EE5A29-A6CF-4802-9711-3A99C6BA1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21F97E-6E6F-497E-9F31-8EE6B2FCE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D40103-2E4A-420E-90EE-B8435E0F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6F76C9-4091-49C8-8E76-E08DAB7D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47382E-8172-4E7D-95FE-37EF8479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01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919DE50-0AEF-4458-9F8F-31B4B30F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2550B4-A587-4A96-BF8F-EC83C52D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941FA4-F784-4F6F-8A3D-B79F54301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1354-E1D1-4FCD-923D-191ED4A5927B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A53A7B-9FEC-495B-B19D-9E401E38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A4D65C-891C-42D7-9641-67A7FC66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6815-DDA4-41C6-B09C-75DD3B36B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8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040D19-77FA-4C2E-97C4-EF2224FBA069}"/>
              </a:ext>
            </a:extLst>
          </p:cNvPr>
          <p:cNvSpPr txBox="1"/>
          <p:nvPr/>
        </p:nvSpPr>
        <p:spPr>
          <a:xfrm>
            <a:off x="397565" y="278296"/>
            <a:ext cx="113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リーディング</a:t>
            </a:r>
            <a:r>
              <a:rPr kumimoji="1" lang="en-US" altLang="ja-JP" dirty="0"/>
              <a:t>DX</a:t>
            </a:r>
            <a:r>
              <a:rPr kumimoji="1" lang="ja-JP" altLang="en-US" dirty="0"/>
              <a:t>の研究実践　京丹後市立久美浜小学校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9CB4B5-653F-4607-822A-D0B849D0CFCC}"/>
              </a:ext>
            </a:extLst>
          </p:cNvPr>
          <p:cNvSpPr txBox="1"/>
          <p:nvPr/>
        </p:nvSpPr>
        <p:spPr>
          <a:xfrm>
            <a:off x="202698" y="5333917"/>
            <a:ext cx="1157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highlight>
                  <a:srgbClr val="00FF00"/>
                </a:highlight>
              </a:rPr>
              <a:t>発達段階、学級の実態に合わせて、授業に直結した宿題になるように！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05773B-BC9F-783E-58C7-153E26E12CAE}"/>
              </a:ext>
            </a:extLst>
          </p:cNvPr>
          <p:cNvSpPr txBox="1"/>
          <p:nvPr/>
        </p:nvSpPr>
        <p:spPr>
          <a:xfrm>
            <a:off x="6281530" y="278296"/>
            <a:ext cx="535843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R</a:t>
            </a:r>
            <a:r>
              <a:rPr kumimoji="1" lang="ja-JP" altLang="en-US" sz="1400" dirty="0"/>
              <a:t>５京丹後市小学校教育研究会　夏季全体研修会での実践報告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DEB5F2-47E6-1748-4AF4-97A86D17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8" y="923918"/>
            <a:ext cx="3704756" cy="2083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DBEBBF-06E2-0DF9-71BF-2D037600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8" y="3151878"/>
            <a:ext cx="3704756" cy="2083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A3D1D3A-D4A8-E7E6-628E-388E5D1BE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864" y="923917"/>
            <a:ext cx="3704755" cy="2083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F31843-8DC4-D333-3B19-C9514A50C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864" y="3151877"/>
            <a:ext cx="3704755" cy="2083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27583BA-3194-FC04-997B-E36D8FC34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204" y="923916"/>
            <a:ext cx="3704757" cy="2083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8D7C111-BEAE-F26B-4AA8-8555DE621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204" y="3159653"/>
            <a:ext cx="3690932" cy="2076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C811BA-3EB5-FD60-4FCD-898A96B8521E}"/>
              </a:ext>
            </a:extLst>
          </p:cNvPr>
          <p:cNvSpPr txBox="1"/>
          <p:nvPr/>
        </p:nvSpPr>
        <p:spPr>
          <a:xfrm>
            <a:off x="1125416" y="5934083"/>
            <a:ext cx="103538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今年度、</a:t>
            </a:r>
            <a:r>
              <a:rPr kumimoji="1" lang="ja-JP" altLang="en-US"/>
              <a:t>夏休みにはどの</a:t>
            </a:r>
            <a:r>
              <a:rPr kumimoji="1" lang="ja-JP" altLang="en-US" dirty="0"/>
              <a:t>学年もタブレットを持ち帰り、観察記録・日記・タイピング等、それぞれの学年の課題に取り組みました。</a:t>
            </a:r>
          </a:p>
        </p:txBody>
      </p:sp>
    </p:spTree>
    <p:extLst>
      <p:ext uri="{BB962C8B-B14F-4D97-AF65-F5344CB8AC3E}">
        <p14:creationId xmlns:p14="http://schemas.microsoft.com/office/powerpoint/2010/main" val="237904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74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佐藤三訓</dc:creator>
  <cp:lastModifiedBy>杉本智</cp:lastModifiedBy>
  <cp:revision>9</cp:revision>
  <dcterms:created xsi:type="dcterms:W3CDTF">2023-09-29T08:08:50Z</dcterms:created>
  <dcterms:modified xsi:type="dcterms:W3CDTF">2023-10-11T10:47:09Z</dcterms:modified>
</cp:coreProperties>
</file>